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dřich Vít" userId="87b483a10479dee0" providerId="LiveId" clId="{BE7B38F5-C310-4F61-A3B5-27778E4C8AD6}"/>
    <pc:docChg chg="modSld">
      <pc:chgData name="Oldřich Vít" userId="87b483a10479dee0" providerId="LiveId" clId="{BE7B38F5-C310-4F61-A3B5-27778E4C8AD6}" dt="2021-10-18T17:38:00.855" v="51"/>
      <pc:docMkLst>
        <pc:docMk/>
      </pc:docMkLst>
      <pc:sldChg chg="modTransition modAnim">
        <pc:chgData name="Oldřich Vít" userId="87b483a10479dee0" providerId="LiveId" clId="{BE7B38F5-C310-4F61-A3B5-27778E4C8AD6}" dt="2021-10-18T17:34:10.430" v="26"/>
        <pc:sldMkLst>
          <pc:docMk/>
          <pc:sldMk cId="4257570631" sldId="256"/>
        </pc:sldMkLst>
      </pc:sldChg>
      <pc:sldChg chg="modTransition modAnim">
        <pc:chgData name="Oldřich Vít" userId="87b483a10479dee0" providerId="LiveId" clId="{BE7B38F5-C310-4F61-A3B5-27778E4C8AD6}" dt="2021-10-18T17:35:55.024" v="36"/>
        <pc:sldMkLst>
          <pc:docMk/>
          <pc:sldMk cId="3041000614" sldId="257"/>
        </pc:sldMkLst>
      </pc:sldChg>
      <pc:sldChg chg="modTransition modAnim">
        <pc:chgData name="Oldřich Vít" userId="87b483a10479dee0" providerId="LiveId" clId="{BE7B38F5-C310-4F61-A3B5-27778E4C8AD6}" dt="2021-10-18T17:34:25.904" v="28"/>
        <pc:sldMkLst>
          <pc:docMk/>
          <pc:sldMk cId="4119537796" sldId="258"/>
        </pc:sldMkLst>
      </pc:sldChg>
      <pc:sldChg chg="modTransition modAnim">
        <pc:chgData name="Oldřich Vít" userId="87b483a10479dee0" providerId="LiveId" clId="{BE7B38F5-C310-4F61-A3B5-27778E4C8AD6}" dt="2021-10-18T17:36:00" v="37"/>
        <pc:sldMkLst>
          <pc:docMk/>
          <pc:sldMk cId="2587566401" sldId="259"/>
        </pc:sldMkLst>
      </pc:sldChg>
      <pc:sldChg chg="modSp mod modTransition modAnim">
        <pc:chgData name="Oldřich Vít" userId="87b483a10479dee0" providerId="LiveId" clId="{BE7B38F5-C310-4F61-A3B5-27778E4C8AD6}" dt="2021-10-18T17:37:52.251" v="49"/>
        <pc:sldMkLst>
          <pc:docMk/>
          <pc:sldMk cId="1769719672" sldId="260"/>
        </pc:sldMkLst>
        <pc:spChg chg="mod">
          <ac:chgData name="Oldřich Vít" userId="87b483a10479dee0" providerId="LiveId" clId="{BE7B38F5-C310-4F61-A3B5-27778E4C8AD6}" dt="2021-10-18T17:37:52.251" v="49"/>
          <ac:spMkLst>
            <pc:docMk/>
            <pc:sldMk cId="1769719672" sldId="260"/>
            <ac:spMk id="2" creationId="{C3944343-78C7-45A3-99E7-54FFCA66D519}"/>
          </ac:spMkLst>
        </pc:spChg>
        <pc:spChg chg="mod">
          <ac:chgData name="Oldřich Vít" userId="87b483a10479dee0" providerId="LiveId" clId="{BE7B38F5-C310-4F61-A3B5-27778E4C8AD6}" dt="2021-10-18T17:36:12.618" v="39" actId="1076"/>
          <ac:spMkLst>
            <pc:docMk/>
            <pc:sldMk cId="1769719672" sldId="260"/>
            <ac:spMk id="3" creationId="{31DD2351-3381-4CCD-A64B-E7F1AE0DFC5A}"/>
          </ac:spMkLst>
        </pc:spChg>
      </pc:sldChg>
      <pc:sldChg chg="modSp modTransition modAnim">
        <pc:chgData name="Oldřich Vít" userId="87b483a10479dee0" providerId="LiveId" clId="{BE7B38F5-C310-4F61-A3B5-27778E4C8AD6}" dt="2021-10-18T17:37:56.330" v="50"/>
        <pc:sldMkLst>
          <pc:docMk/>
          <pc:sldMk cId="496406868" sldId="261"/>
        </pc:sldMkLst>
        <pc:spChg chg="mod">
          <ac:chgData name="Oldřich Vít" userId="87b483a10479dee0" providerId="LiveId" clId="{BE7B38F5-C310-4F61-A3B5-27778E4C8AD6}" dt="2021-10-18T17:37:56.330" v="50"/>
          <ac:spMkLst>
            <pc:docMk/>
            <pc:sldMk cId="496406868" sldId="261"/>
            <ac:spMk id="2" creationId="{13F29D83-F7B1-4AE4-9350-4612D2C86C7D}"/>
          </ac:spMkLst>
        </pc:spChg>
      </pc:sldChg>
      <pc:sldChg chg="modSp modTransition modAnim">
        <pc:chgData name="Oldřich Vít" userId="87b483a10479dee0" providerId="LiveId" clId="{BE7B38F5-C310-4F61-A3B5-27778E4C8AD6}" dt="2021-10-18T17:38:00.855" v="51"/>
        <pc:sldMkLst>
          <pc:docMk/>
          <pc:sldMk cId="1899078906" sldId="262"/>
        </pc:sldMkLst>
        <pc:spChg chg="mod">
          <ac:chgData name="Oldřich Vít" userId="87b483a10479dee0" providerId="LiveId" clId="{BE7B38F5-C310-4F61-A3B5-27778E4C8AD6}" dt="2021-10-18T17:38:00.855" v="51"/>
          <ac:spMkLst>
            <pc:docMk/>
            <pc:sldMk cId="1899078906" sldId="262"/>
            <ac:spMk id="2" creationId="{3802679C-7137-4AD4-8DBD-653B17A782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0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60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10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72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21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16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26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4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37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7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94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3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6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3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A17C-7DDF-4F11-8017-EB5F7EAF82BA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12987C-2E27-4DCC-90CA-1CD74E078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6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51251-5D36-456E-BA68-B4574749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7605" y="2330586"/>
            <a:ext cx="9975378" cy="2196828"/>
          </a:xfrm>
        </p:spPr>
        <p:txBody>
          <a:bodyPr/>
          <a:lstStyle/>
          <a:p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Karel a Josef Čapkovi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69125C-D029-4CE4-B97A-8A0471131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149790"/>
            <a:ext cx="7766936" cy="1096899"/>
          </a:xfrm>
        </p:spPr>
        <p:txBody>
          <a:bodyPr/>
          <a:lstStyle/>
          <a:p>
            <a:r>
              <a:rPr lang="cs-CZ" dirty="0"/>
              <a:t>Dominik Vít, Tadeáš Rychtera</a:t>
            </a:r>
          </a:p>
        </p:txBody>
      </p:sp>
    </p:spTree>
    <p:extLst>
      <p:ext uri="{BB962C8B-B14F-4D97-AF65-F5344CB8AC3E}">
        <p14:creationId xmlns:p14="http://schemas.microsoft.com/office/powerpoint/2010/main" val="42575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D1580-EDB8-45A1-81A2-A9AAD76B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Karel Čapek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B2332-EBA8-43BA-BCE5-89B53F56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Narozen-9.ledna 1880</a:t>
            </a:r>
          </a:p>
          <a:p>
            <a:r>
              <a:rPr lang="cs-CZ" sz="2800" dirty="0"/>
              <a:t>Mrtev-26.prosince 1938</a:t>
            </a:r>
          </a:p>
          <a:p>
            <a:endParaRPr lang="cs-CZ" sz="2800" dirty="0"/>
          </a:p>
          <a:p>
            <a:r>
              <a:rPr lang="cs-CZ" sz="2800" dirty="0"/>
              <a:t>Byl to spisovatel, fotograf, filozof</a:t>
            </a:r>
          </a:p>
          <a:p>
            <a:endParaRPr lang="cs-CZ" sz="2800" dirty="0"/>
          </a:p>
          <a:p>
            <a:r>
              <a:rPr lang="cs-CZ" sz="2800" dirty="0"/>
              <a:t>Sestra-Helena, bratr-Josef, manželka-Olga-herečka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dfgdfg">
            <a:extLst>
              <a:ext uri="{FF2B5EF4-FFF2-40B4-BE49-F238E27FC236}">
                <a16:creationId xmlns:a16="http://schemas.microsoft.com/office/drawing/2014/main" id="{CC682833-4312-4B32-ADC8-7BE6329B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32000" pressure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12" y="1894980"/>
            <a:ext cx="2011690" cy="30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0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B053F-2A27-40D1-B750-8D2A9056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9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Karel Čapek jako spisovatel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600C9-B8BB-4425-B58A-55EF0B38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90194"/>
            <a:ext cx="8596668" cy="375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b="1" dirty="0"/>
              <a:t>Dílo</a:t>
            </a:r>
            <a:r>
              <a:rPr lang="cs-CZ" sz="1600" dirty="0"/>
              <a:t>- </a:t>
            </a:r>
            <a:r>
              <a:rPr lang="cs-CZ" sz="2000" u="sng" dirty="0"/>
              <a:t>Pejsek a Kočička </a:t>
            </a:r>
            <a:r>
              <a:rPr lang="cs-CZ" sz="1600" dirty="0"/>
              <a:t>- </a:t>
            </a:r>
            <a:r>
              <a:rPr lang="cs-CZ" sz="2000" dirty="0"/>
              <a:t>kniha pro děti-Pejsek a Kočička spolu žijí</a:t>
            </a:r>
            <a:endParaRPr lang="cs-CZ" sz="1600" dirty="0"/>
          </a:p>
          <a:p>
            <a:pPr marL="0" indent="0">
              <a:buNone/>
            </a:pPr>
            <a:r>
              <a:rPr lang="cs-CZ" sz="2000" dirty="0"/>
              <a:t>              </a:t>
            </a:r>
          </a:p>
          <a:p>
            <a:pPr marL="0" indent="0">
              <a:buNone/>
            </a:pPr>
            <a:r>
              <a:rPr lang="cs-CZ" sz="2000" dirty="0"/>
              <a:t>             </a:t>
            </a:r>
            <a:r>
              <a:rPr lang="cs-CZ" sz="1600" dirty="0"/>
              <a:t>-</a:t>
            </a:r>
            <a:r>
              <a:rPr lang="cs-CZ" sz="2000" u="sng" dirty="0"/>
              <a:t>Dášenka</a:t>
            </a:r>
            <a:r>
              <a:rPr lang="cs-CZ" sz="2000" dirty="0"/>
              <a:t> </a:t>
            </a:r>
            <a:r>
              <a:rPr lang="cs-CZ" sz="1600" dirty="0"/>
              <a:t>– nejznámější kniha Karla Čapka, příběh o psovi-Dášenka</a:t>
            </a:r>
          </a:p>
          <a:p>
            <a:pPr marL="0" indent="0">
              <a:buNone/>
            </a:pPr>
            <a:r>
              <a:rPr lang="cs-CZ" sz="1600" dirty="0"/>
              <a:t>                </a:t>
            </a:r>
          </a:p>
          <a:p>
            <a:pPr marL="0" indent="0">
              <a:buNone/>
            </a:pPr>
            <a:r>
              <a:rPr lang="cs-CZ" sz="1600" dirty="0"/>
              <a:t>               -</a:t>
            </a:r>
            <a:r>
              <a:rPr lang="cs-CZ" sz="1600" u="sng" dirty="0"/>
              <a:t>Pohádky z jedné a druhé kapsy</a:t>
            </a:r>
            <a:r>
              <a:rPr lang="cs-CZ" sz="1600" dirty="0"/>
              <a:t>- cyklus hovorově napsaných detektivních příběhů                            </a:t>
            </a:r>
          </a:p>
          <a:p>
            <a:pPr marL="0" indent="0">
              <a:buNone/>
            </a:pPr>
            <a:r>
              <a:rPr lang="cs-CZ" dirty="0"/>
              <a:t>              </a:t>
            </a:r>
          </a:p>
          <a:p>
            <a:pPr marL="0" indent="0">
              <a:buNone/>
            </a:pPr>
            <a:r>
              <a:rPr lang="cs-CZ" dirty="0"/>
              <a:t>               -</a:t>
            </a:r>
            <a:r>
              <a:rPr lang="cs-CZ" sz="2400" u="sng" dirty="0"/>
              <a:t>Výlet do Španěl</a:t>
            </a:r>
            <a:r>
              <a:rPr lang="cs-CZ" sz="2400" dirty="0"/>
              <a:t>- </a:t>
            </a:r>
            <a:r>
              <a:rPr lang="cs-CZ" sz="1600" dirty="0"/>
              <a:t>cestopis     </a:t>
            </a:r>
            <a:endParaRPr lang="cs-CZ" sz="2400" dirty="0"/>
          </a:p>
          <a:p>
            <a:pPr marL="0" indent="0">
              <a:buNone/>
            </a:pPr>
            <a:r>
              <a:rPr lang="cs-CZ" sz="2800" dirty="0"/>
              <a:t>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537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6C4C3-C062-4C73-8C79-90D8B4FA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Josef Čapek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03204-8F5D-4E7F-809C-FC656C66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Narozen-1887</a:t>
            </a:r>
          </a:p>
          <a:p>
            <a:r>
              <a:rPr lang="cs-CZ" sz="3200" dirty="0"/>
              <a:t>Mrtev-1945</a:t>
            </a:r>
          </a:p>
          <a:p>
            <a:endParaRPr lang="cs-CZ" sz="3200" dirty="0"/>
          </a:p>
          <a:p>
            <a:r>
              <a:rPr lang="cs-CZ" sz="3200" dirty="0"/>
              <a:t>Byl to malíř</a:t>
            </a:r>
          </a:p>
          <a:p>
            <a:endParaRPr lang="cs-CZ" sz="3200" dirty="0"/>
          </a:p>
          <a:p>
            <a:r>
              <a:rPr lang="cs-CZ" sz="3200" dirty="0"/>
              <a:t>Sestra-Helena, bratr-Karel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63DED5-22B7-4BA6-AFD8-24DCB79B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4" y="1930400"/>
            <a:ext cx="2348917" cy="39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44343-78C7-45A3-99E7-54FFCA66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Josef Čapek jako malíř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D2351-3381-4CCD-A64B-E7F1AE0D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55" y="1760298"/>
            <a:ext cx="8596668" cy="3880773"/>
          </a:xfrm>
        </p:spPr>
        <p:txBody>
          <a:bodyPr>
            <a:normAutofit/>
          </a:bodyPr>
          <a:lstStyle/>
          <a:p>
            <a:r>
              <a:rPr lang="cs-CZ" sz="3600" dirty="0"/>
              <a:t>Dílo-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C4A2C3-0FAA-40DC-ACF3-1300C747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1930400"/>
            <a:ext cx="2307180" cy="3540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887A51-D554-484E-A740-BD69C68EB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2" y="1930400"/>
            <a:ext cx="2373166" cy="14992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161B9E5-A456-48ED-BB30-535949815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92" y="1930400"/>
            <a:ext cx="1685850" cy="15024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0145AD-CF57-4ABD-ACDD-B08A85A38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0" y="3498208"/>
            <a:ext cx="1319746" cy="1972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D90862-A045-459C-9082-743FB1230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48" y="3491450"/>
            <a:ext cx="2809394" cy="19795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71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29D83-F7B1-4AE4-9350-4612D2C8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Život bratrů Čapků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1EA7D-8B9A-426C-8739-6AA3FAAF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b="1" dirty="0"/>
              <a:t>Narodili se do rodiny lékaře Antonína Čapka a jeho manželky Boženy</a:t>
            </a:r>
          </a:p>
          <a:p>
            <a:endParaRPr lang="cs-CZ" sz="2400" b="1" dirty="0"/>
          </a:p>
          <a:p>
            <a:r>
              <a:rPr lang="cs-CZ" sz="2400" b="1" dirty="0"/>
              <a:t>Do malého věku žili v Malých Svatoňovicích u Trutnova, a poté se přestěhovali do Úpice</a:t>
            </a:r>
          </a:p>
          <a:p>
            <a:endParaRPr lang="cs-CZ" sz="2400" b="1" dirty="0"/>
          </a:p>
          <a:p>
            <a:r>
              <a:rPr lang="cs-CZ" sz="2400" b="1" dirty="0"/>
              <a:t>Josef šel studovat do Prahy na uměleckoprůmyslovou školu </a:t>
            </a:r>
          </a:p>
          <a:p>
            <a:endParaRPr lang="cs-CZ" sz="2400" b="1" dirty="0"/>
          </a:p>
          <a:p>
            <a:r>
              <a:rPr lang="cs-CZ" sz="2400" b="1" dirty="0"/>
              <a:t>Karel se odebral studovat na Filosofickou fakultu v Brně</a:t>
            </a:r>
          </a:p>
        </p:txBody>
      </p:sp>
    </p:spTree>
    <p:extLst>
      <p:ext uri="{BB962C8B-B14F-4D97-AF65-F5344CB8AC3E}">
        <p14:creationId xmlns:p14="http://schemas.microsoft.com/office/powerpoint/2010/main" val="49640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679C-7137-4AD4-8DBD-653B17A7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Smrt bratrů Čapků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F8183-6F4E-4433-B44F-827F3E59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Karel zemřel na zápal plic v den 25.prosince 1938, pár dnů před okupací Čech a Moravy Německem</a:t>
            </a:r>
          </a:p>
          <a:p>
            <a:endParaRPr lang="cs-CZ" sz="2400" dirty="0"/>
          </a:p>
          <a:p>
            <a:r>
              <a:rPr lang="cs-CZ" sz="2400" dirty="0"/>
              <a:t>Josef zemřel na skrvnitý tyfus způsobený tyfovou epidemií v koncentračním táboře v Sachsenhausenu</a:t>
            </a:r>
          </a:p>
          <a:p>
            <a:r>
              <a:rPr lang="cs-CZ" sz="2400" dirty="0"/>
              <a:t>Jeho skutečné datum úmrtí ani hrob doteď neznáme</a:t>
            </a:r>
          </a:p>
        </p:txBody>
      </p:sp>
    </p:spTree>
    <p:extLst>
      <p:ext uri="{BB962C8B-B14F-4D97-AF65-F5344CB8AC3E}">
        <p14:creationId xmlns:p14="http://schemas.microsoft.com/office/powerpoint/2010/main" val="1899078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189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Copperplate Gothic Bold</vt:lpstr>
      <vt:lpstr>Trebuchet MS</vt:lpstr>
      <vt:lpstr>Wingdings</vt:lpstr>
      <vt:lpstr>Wingdings 3</vt:lpstr>
      <vt:lpstr>Fazeta</vt:lpstr>
      <vt:lpstr>Karel a Josef Čapkovi</vt:lpstr>
      <vt:lpstr>Karel Čapek</vt:lpstr>
      <vt:lpstr>Karel Čapek jako spisovatel </vt:lpstr>
      <vt:lpstr>Josef Čapek </vt:lpstr>
      <vt:lpstr>Josef Čapek jako malíř</vt:lpstr>
      <vt:lpstr>Život bratrů Čapků</vt:lpstr>
      <vt:lpstr>Smrt bratrů Čapků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a Josef Čapkovi</dc:title>
  <dc:creator>Oldřich Vít</dc:creator>
  <cp:lastModifiedBy>Oldřich Vít</cp:lastModifiedBy>
  <cp:revision>1</cp:revision>
  <dcterms:created xsi:type="dcterms:W3CDTF">2021-10-18T16:20:23Z</dcterms:created>
  <dcterms:modified xsi:type="dcterms:W3CDTF">2021-10-18T17:38:23Z</dcterms:modified>
</cp:coreProperties>
</file>