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Montserrat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slide" Target="slides/slide5.xml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f91dcf403e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f91dcf403e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f91dcf403e_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f91dcf403e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f91dcf403e_0_1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f91dcf403e_0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f91dcf403e_0_1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f91dcf403e_0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Karel A Josef Čapkovi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Prezentace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500" u="sng"/>
              <a:t>Karel Čapek</a:t>
            </a:r>
            <a:endParaRPr sz="3500" u="sng"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120625" y="1307850"/>
            <a:ext cx="6485100" cy="267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400"/>
              <a:t>- Narodil se v roce 1890 9. ledna v Malých 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/>
              <a:t>Svato</a:t>
            </a:r>
            <a:r>
              <a:rPr lang="cs" sz="1500"/>
              <a:t>ň</a:t>
            </a:r>
            <a:r>
              <a:rPr lang="cs" sz="1400"/>
              <a:t>ovicích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/>
              <a:t>- Měl 2 starší sourozence - sestru Helenu a bratra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/>
              <a:t>Josefa.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/>
              <a:t>-Studoval na gymnáziích v Hradci Králové a Brně.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/>
              <a:t>- Byl to významný spisovatel, novinář, fotograf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1400"/>
              <a:t>-kamarád TGM</a:t>
            </a:r>
            <a:endParaRPr sz="1400"/>
          </a:p>
        </p:txBody>
      </p:sp>
      <p:pic>
        <p:nvPicPr>
          <p:cNvPr id="142" name="Google Shape;14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76450" y="743125"/>
            <a:ext cx="2230700" cy="333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500" u="sng"/>
              <a:t>R.U.R.</a:t>
            </a:r>
            <a:endParaRPr sz="3500" u="sng"/>
          </a:p>
        </p:txBody>
      </p:sp>
      <p:sp>
        <p:nvSpPr>
          <p:cNvPr id="148" name="Google Shape;148;p15"/>
          <p:cNvSpPr txBox="1"/>
          <p:nvPr>
            <p:ph idx="1" type="body"/>
          </p:nvPr>
        </p:nvSpPr>
        <p:spPr>
          <a:xfrm>
            <a:off x="1120625" y="1307850"/>
            <a:ext cx="6485100" cy="267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400"/>
              <a:t>-Divadelní hra R.U.R.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/>
              <a:t>   - je vědeckofantastické drama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/>
              <a:t>   - ve hře poprvé zaznělo slovo robot, které ve skutečnosti 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1400"/>
              <a:t>vymyslel bratr Josef a stalo se mezinárodním slovem.</a:t>
            </a:r>
            <a:endParaRPr sz="1400"/>
          </a:p>
        </p:txBody>
      </p:sp>
      <p:pic>
        <p:nvPicPr>
          <p:cNvPr id="149" name="Google Shape;14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77875" y="454500"/>
            <a:ext cx="24765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500" u="sng"/>
              <a:t>Díla Karla Čapka</a:t>
            </a:r>
            <a:endParaRPr sz="3500" u="sng"/>
          </a:p>
        </p:txBody>
      </p:sp>
      <p:sp>
        <p:nvSpPr>
          <p:cNvPr id="155" name="Google Shape;155;p16"/>
          <p:cNvSpPr txBox="1"/>
          <p:nvPr>
            <p:ph idx="1" type="body"/>
          </p:nvPr>
        </p:nvSpPr>
        <p:spPr>
          <a:xfrm>
            <a:off x="1120625" y="1307850"/>
            <a:ext cx="6485100" cy="267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/>
              <a:t>- Válka s mloky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800"/>
              <a:t>- Bílá nemoc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800"/>
              <a:t>- Zahradníkův rok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1800"/>
              <a:t>- Dášenka</a:t>
            </a:r>
            <a:endParaRPr sz="1800"/>
          </a:p>
        </p:txBody>
      </p:sp>
      <p:pic>
        <p:nvPicPr>
          <p:cNvPr id="156" name="Google Shape;15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07700" y="447488"/>
            <a:ext cx="2381250" cy="381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500" u="sng"/>
              <a:t>Josef</a:t>
            </a:r>
            <a:r>
              <a:rPr lang="cs" sz="3500" u="sng"/>
              <a:t> Čapek</a:t>
            </a:r>
            <a:endParaRPr sz="3500" u="sng"/>
          </a:p>
        </p:txBody>
      </p:sp>
      <p:sp>
        <p:nvSpPr>
          <p:cNvPr id="162" name="Google Shape;162;p17"/>
          <p:cNvSpPr txBox="1"/>
          <p:nvPr>
            <p:ph idx="1" type="body"/>
          </p:nvPr>
        </p:nvSpPr>
        <p:spPr>
          <a:xfrm>
            <a:off x="1120625" y="1307850"/>
            <a:ext cx="6485100" cy="267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400"/>
              <a:t>-Narodil se v roce 1887 23. března v Hronově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/>
              <a:t>-Dětství prožil v Malých </a:t>
            </a:r>
            <a:r>
              <a:rPr lang="cs" sz="1400"/>
              <a:t>Svato</a:t>
            </a:r>
            <a:r>
              <a:rPr lang="cs" sz="1500"/>
              <a:t>ň</a:t>
            </a:r>
            <a:r>
              <a:rPr lang="cs" sz="1400"/>
              <a:t>ovicích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/>
              <a:t>- Byl to český spisovatel, malíř a ilustrátor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/>
              <a:t>- napsal pejska a kočičku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/>
          </a:p>
        </p:txBody>
      </p:sp>
      <p:pic>
        <p:nvPicPr>
          <p:cNvPr id="163" name="Google Shape;16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3263" y="918725"/>
            <a:ext cx="2143125" cy="300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